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  <p:sldMasterId id="2147483795" r:id="rId5"/>
    <p:sldMasterId id="2147483797" r:id="rId6"/>
  </p:sldMasterIdLst>
  <p:notesMasterIdLst>
    <p:notesMasterId r:id="rId16"/>
  </p:notesMasterIdLst>
  <p:handoutMasterIdLst>
    <p:handoutMasterId r:id="rId17"/>
  </p:handoutMasterIdLst>
  <p:sldIdLst>
    <p:sldId id="316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1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E"/>
    <a:srgbClr val="C2C3C9"/>
    <a:srgbClr val="FADC78"/>
    <a:srgbClr val="FFD200"/>
    <a:srgbClr val="EFC42C"/>
    <a:srgbClr val="F1C11D"/>
    <a:srgbClr val="003A72"/>
    <a:srgbClr val="07224A"/>
    <a:srgbClr val="273340"/>
    <a:srgbClr val="055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0570" autoAdjust="0"/>
    <p:restoredTop sz="83463" autoAdjust="0"/>
  </p:normalViewPr>
  <p:slideViewPr>
    <p:cSldViewPr snapToGrid="0" showGuides="1">
      <p:cViewPr varScale="1">
        <p:scale>
          <a:sx n="111" d="100"/>
          <a:sy n="111" d="100"/>
        </p:scale>
        <p:origin x="1236" y="96"/>
      </p:cViewPr>
      <p:guideLst>
        <p:guide orient="horz" pos="22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/>
              <a:t>UT Strategic Planning Fall Discussions Groups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EADCB3-1A04-4A43-8273-C65A6A739B4D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7D55FE-E738-4AAB-BF91-9545F6D194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890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/>
              <a:t>UT Strategic Planning Fall Discussions Groups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E6E243-E118-424F-B1C9-D8C9CC2018D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FFEAF-36BA-41BB-BCFF-E254B3DACF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43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UT Strategic Planning Fall Discussions Groups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FFEAF-36BA-41BB-BCFF-E254B3DACF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178556" y="0"/>
            <a:ext cx="5816600" cy="6858000"/>
          </a:xfrm>
          <a:prstGeom prst="rect">
            <a:avLst/>
          </a:prstGeom>
          <a:solidFill>
            <a:srgbClr val="00005E">
              <a:alpha val="84706"/>
            </a:srgbClr>
          </a:solidFill>
          <a:ln>
            <a:noFill/>
          </a:ln>
          <a:effectLst>
            <a:outerShdw blurRad="50800" dir="2220000" algn="t" rotWithShape="0">
              <a:prstClr val="black">
                <a:alpha val="35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178556" y="-13324"/>
            <a:ext cx="5816600" cy="178430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689" y="185574"/>
            <a:ext cx="2690334" cy="3027422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6" name="Rectangle 4"/>
          <p:cNvSpPr/>
          <p:nvPr userDrawn="1"/>
        </p:nvSpPr>
        <p:spPr>
          <a:xfrm>
            <a:off x="3178556" y="6804212"/>
            <a:ext cx="5816600" cy="67112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/>
          <p:nvPr userDrawn="1"/>
        </p:nvSpPr>
        <p:spPr>
          <a:xfrm>
            <a:off x="897147" y="-13324"/>
            <a:ext cx="11294853" cy="687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F00571-56BA-F8FA-5ED0-B17277E9E6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380078"/>
            <a:ext cx="6095999" cy="209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97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8556" y="0"/>
            <a:ext cx="5816600" cy="6858000"/>
          </a:xfrm>
          <a:prstGeom prst="rect">
            <a:avLst/>
          </a:prstGeom>
          <a:solidFill>
            <a:srgbClr val="00005E">
              <a:alpha val="84706"/>
            </a:srgbClr>
          </a:solidFill>
          <a:ln>
            <a:noFill/>
          </a:ln>
          <a:effectLst>
            <a:outerShdw blurRad="50800" dir="2220000" algn="t" rotWithShape="0">
              <a:prstClr val="black">
                <a:alpha val="35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78556" y="-13324"/>
            <a:ext cx="5816600" cy="178430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/>
          <p:nvPr/>
        </p:nvSpPr>
        <p:spPr>
          <a:xfrm>
            <a:off x="3178556" y="6804212"/>
            <a:ext cx="5816600" cy="67112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"/>
          <p:cNvSpPr/>
          <p:nvPr userDrawn="1"/>
        </p:nvSpPr>
        <p:spPr>
          <a:xfrm>
            <a:off x="3178556" y="-13324"/>
            <a:ext cx="5816600" cy="178430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833" y="1915289"/>
            <a:ext cx="2690334" cy="3027422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10" name="Rectangle 4"/>
          <p:cNvSpPr/>
          <p:nvPr userDrawn="1"/>
        </p:nvSpPr>
        <p:spPr>
          <a:xfrm>
            <a:off x="3178556" y="6804212"/>
            <a:ext cx="5816600" cy="67112"/>
          </a:xfrm>
          <a:prstGeom prst="rect">
            <a:avLst/>
          </a:prstGeom>
          <a:solidFill>
            <a:srgbClr val="C2C3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0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55"/>
          </p:nvPr>
        </p:nvSpPr>
        <p:spPr>
          <a:xfrm>
            <a:off x="1263324" y="1245326"/>
            <a:ext cx="10581124" cy="498130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9A9FDA2-60FE-614E-175F-B93FD572BB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172050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PRESENTAC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2"/>
          <p:cNvSpPr>
            <a:spLocks noGrp="1"/>
          </p:cNvSpPr>
          <p:nvPr>
            <p:ph sz="quarter" idx="56"/>
          </p:nvPr>
        </p:nvSpPr>
        <p:spPr>
          <a:xfrm>
            <a:off x="1263324" y="1245326"/>
            <a:ext cx="5667412" cy="498130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9" name="Marcador de posición de imagen 3"/>
          <p:cNvSpPr>
            <a:spLocks noGrp="1"/>
          </p:cNvSpPr>
          <p:nvPr>
            <p:ph type="pic" sz="quarter" idx="57"/>
          </p:nvPr>
        </p:nvSpPr>
        <p:spPr>
          <a:xfrm>
            <a:off x="7107382" y="1245325"/>
            <a:ext cx="4737065" cy="498130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CL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A724B3A1-61FF-4776-6A6D-80D28EF1A6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337808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PRESENTAC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posición de imagen 3"/>
          <p:cNvSpPr>
            <a:spLocks noGrp="1"/>
          </p:cNvSpPr>
          <p:nvPr>
            <p:ph type="pic" sz="quarter" idx="58"/>
          </p:nvPr>
        </p:nvSpPr>
        <p:spPr>
          <a:xfrm>
            <a:off x="1263324" y="163920"/>
            <a:ext cx="5667412" cy="60627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CL" dirty="0"/>
          </a:p>
        </p:txBody>
      </p:sp>
      <p:sp>
        <p:nvSpPr>
          <p:cNvPr id="11" name="Marcador de contenido 2"/>
          <p:cNvSpPr>
            <a:spLocks noGrp="1"/>
          </p:cNvSpPr>
          <p:nvPr>
            <p:ph sz="quarter" idx="56"/>
          </p:nvPr>
        </p:nvSpPr>
        <p:spPr>
          <a:xfrm>
            <a:off x="7107382" y="1245323"/>
            <a:ext cx="4737066" cy="498130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B8A680E9-7D53-73EB-5AE5-E158969DE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07382" y="83601"/>
            <a:ext cx="4720552" cy="81447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275390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PRESENTAC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contenido 2"/>
          <p:cNvSpPr>
            <a:spLocks noGrp="1"/>
          </p:cNvSpPr>
          <p:nvPr>
            <p:ph sz="quarter" idx="56"/>
          </p:nvPr>
        </p:nvSpPr>
        <p:spPr>
          <a:xfrm>
            <a:off x="4710896" y="1245323"/>
            <a:ext cx="7133552" cy="498130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14" name="Marcador de posición de imagen 3"/>
          <p:cNvSpPr>
            <a:spLocks noGrp="1"/>
          </p:cNvSpPr>
          <p:nvPr>
            <p:ph type="pic" sz="quarter" idx="58"/>
          </p:nvPr>
        </p:nvSpPr>
        <p:spPr>
          <a:xfrm>
            <a:off x="1263324" y="1245323"/>
            <a:ext cx="3447572" cy="49813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CL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1F077768-C4EE-FAB3-6591-A384356452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35934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PRESENTAC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7061200" y="1284791"/>
            <a:ext cx="4783248" cy="40997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i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SUBTITULO</a:t>
            </a:r>
          </a:p>
        </p:txBody>
      </p:sp>
      <p:sp>
        <p:nvSpPr>
          <p:cNvPr id="7" name="Marcador de contenido 2"/>
          <p:cNvSpPr>
            <a:spLocks noGrp="1"/>
          </p:cNvSpPr>
          <p:nvPr>
            <p:ph sz="quarter" idx="56"/>
          </p:nvPr>
        </p:nvSpPr>
        <p:spPr>
          <a:xfrm>
            <a:off x="7061200" y="1805651"/>
            <a:ext cx="4783248" cy="4154277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9" name="Marcador de posición de imagen 3"/>
          <p:cNvSpPr>
            <a:spLocks noGrp="1"/>
          </p:cNvSpPr>
          <p:nvPr>
            <p:ph type="pic" sz="quarter" idx="58"/>
          </p:nvPr>
        </p:nvSpPr>
        <p:spPr>
          <a:xfrm>
            <a:off x="1263323" y="1284791"/>
            <a:ext cx="5797877" cy="46751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CL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8307235-5261-D1AC-A2C6-2C7C1F2F1F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134776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CA_LAYOUT PRESENTAC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1206499" y="1233474"/>
            <a:ext cx="4444726" cy="409974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 i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Chart to the Right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35" hasCustomPrompt="1"/>
          </p:nvPr>
        </p:nvSpPr>
        <p:spPr>
          <a:xfrm>
            <a:off x="1206798" y="1776549"/>
            <a:ext cx="4432529" cy="4183379"/>
          </a:xfrm>
          <a:prstGeom prst="rect">
            <a:avLst/>
          </a:prstGeo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60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List item</a:t>
            </a:r>
          </a:p>
          <a:p>
            <a:pPr lvl="0"/>
            <a:r>
              <a:rPr lang="en-US" dirty="0"/>
              <a:t>List item</a:t>
            </a:r>
          </a:p>
          <a:p>
            <a:pPr lvl="0"/>
            <a:r>
              <a:rPr lang="en-US" dirty="0"/>
              <a:t>List item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301595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CA_LAYOUT PRESENTAC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AF94AEB0-7589-6F6C-A010-65988A18D8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6499" y="83601"/>
            <a:ext cx="10621435" cy="8144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000"/>
              </a:lnSpc>
              <a:buNone/>
              <a:defRPr sz="3600" b="0" i="0" baseline="0">
                <a:solidFill>
                  <a:srgbClr val="00005E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Calibri" charset="0"/>
              </a:defRPr>
            </a:lvl1pPr>
          </a:lstStyle>
          <a:p>
            <a:pPr lvl="0"/>
            <a:r>
              <a:rPr lang="en-US" dirty="0"/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290011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0736" b="20026"/>
          <a:stretch/>
        </p:blipFill>
        <p:spPr>
          <a:xfrm>
            <a:off x="0" y="0"/>
            <a:ext cx="5972386" cy="684276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4" r="30078" b="20026"/>
          <a:stretch/>
        </p:blipFill>
        <p:spPr>
          <a:xfrm>
            <a:off x="5943600" y="0"/>
            <a:ext cx="6248400" cy="684276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005E">
              <a:alpha val="49804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2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1" t="7091" r="1361" b="19921"/>
          <a:stretch/>
        </p:blipFill>
        <p:spPr>
          <a:xfrm>
            <a:off x="-182879" y="-15240"/>
            <a:ext cx="12374880" cy="68732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58189" y="-15240"/>
            <a:ext cx="12250189" cy="6873240"/>
          </a:xfrm>
          <a:prstGeom prst="rect">
            <a:avLst/>
          </a:prstGeom>
          <a:solidFill>
            <a:srgbClr val="00005E">
              <a:alpha val="49804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1" t="7091" r="1361" b="19921"/>
          <a:stretch/>
        </p:blipFill>
        <p:spPr>
          <a:xfrm>
            <a:off x="-182879" y="-15240"/>
            <a:ext cx="12374880" cy="6873240"/>
          </a:xfrm>
          <a:prstGeom prst="rect">
            <a:avLst/>
          </a:prstGeom>
        </p:spPr>
      </p:pic>
      <p:sp>
        <p:nvSpPr>
          <p:cNvPr id="5" name="Rectangle 9"/>
          <p:cNvSpPr/>
          <p:nvPr userDrawn="1"/>
        </p:nvSpPr>
        <p:spPr>
          <a:xfrm>
            <a:off x="-58189" y="-15240"/>
            <a:ext cx="12250189" cy="6873240"/>
          </a:xfrm>
          <a:prstGeom prst="rect">
            <a:avLst/>
          </a:prstGeom>
          <a:solidFill>
            <a:srgbClr val="00005E">
              <a:alpha val="49804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9000" cy="6858000"/>
          </a:xfrm>
          <a:prstGeom prst="rect">
            <a:avLst/>
          </a:prstGeom>
          <a:solidFill>
            <a:srgbClr val="00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8410755" y="6376984"/>
            <a:ext cx="34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rgbClr val="082650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005E"/>
                </a:solidFill>
              </a:rPr>
              <a:t>Colegio Carlos Alessandri Altamirano - </a:t>
            </a:r>
            <a:fld id="{98BE3D50-D72E-D04C-B4E5-63580ED9A050}" type="slidenum">
              <a:rPr lang="en-US" b="1" smtClean="0">
                <a:solidFill>
                  <a:srgbClr val="00005E"/>
                </a:solidFill>
              </a:rPr>
              <a:pPr/>
              <a:t>‹Nº›</a:t>
            </a:fld>
            <a:endParaRPr lang="en-US" b="1" dirty="0">
              <a:solidFill>
                <a:srgbClr val="00005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 rot="16200000">
            <a:off x="-1302611" y="1664041"/>
            <a:ext cx="349422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s-CL" sz="1800" b="0" i="0" cap="none" spc="0" dirty="0">
                <a:ln w="0"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www.colegiocarlosalessandri.cl</a:t>
            </a:r>
            <a:endParaRPr lang="en-US" sz="1800" b="0" i="0" cap="none" spc="0" dirty="0">
              <a:ln w="0">
                <a:noFill/>
              </a:ln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949" y="6376984"/>
            <a:ext cx="324935" cy="36512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71ECC2D-C129-8C4D-BBC8-7A50C1E4DE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06"/>
          <a:stretch/>
        </p:blipFill>
        <p:spPr>
          <a:xfrm>
            <a:off x="7912479" y="945937"/>
            <a:ext cx="4279521" cy="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5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>
          <p15:clr>
            <a:srgbClr val="F26B43"/>
          </p15:clr>
        </p15:guide>
        <p15:guide id="2" orient="horz" pos="4032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183467" y="3483048"/>
            <a:ext cx="57912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03600" y="5731749"/>
            <a:ext cx="538480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</a:p>
          <a:p>
            <a:pPr algn="ctr"/>
            <a:r>
              <a:rPr lang="es-CL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PROFESOR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7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25EE05EF-CE96-39FB-63DB-F90EE1BD3736}"/>
              </a:ext>
            </a:extLst>
          </p:cNvPr>
          <p:cNvSpPr>
            <a:spLocks noGrp="1"/>
          </p:cNvSpPr>
          <p:nvPr>
            <p:ph sz="quarter" idx="55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2B3634-68B9-902A-6F0E-7D29A993A0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062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0C96D1A-36A7-C8AA-0B7A-24D50D3EFC7C}"/>
              </a:ext>
            </a:extLst>
          </p:cNvPr>
          <p:cNvSpPr>
            <a:spLocks noGrp="1"/>
          </p:cNvSpPr>
          <p:nvPr>
            <p:ph sz="quarter" idx="5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C2FA33-4925-813F-E258-C77D57385CFC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FF08F3-8585-D9D1-5356-4DA1E160BF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69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A0EEE9F3-921C-55C2-6C57-252C7B00A3EC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0E671E-F456-AF01-A5DF-FCBEE0D21874}"/>
              </a:ext>
            </a:extLst>
          </p:cNvPr>
          <p:cNvSpPr>
            <a:spLocks noGrp="1"/>
          </p:cNvSpPr>
          <p:nvPr>
            <p:ph sz="quarter" idx="5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49C25C-3BC5-E489-5A27-383D4DE6DF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51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545BE402-D666-61EB-CE76-6313F20EFB1F}"/>
              </a:ext>
            </a:extLst>
          </p:cNvPr>
          <p:cNvSpPr>
            <a:spLocks noGrp="1"/>
          </p:cNvSpPr>
          <p:nvPr>
            <p:ph sz="quarter" idx="5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0F42AA-6F51-70D6-85B8-768B83896E71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DA3D6F-56C4-A121-7C85-7E994D3CAF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07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2681ADA-2169-3C7A-9CA6-F6CDC128CA5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13B454-CEDB-04F2-4BE0-813AAB81EEE3}"/>
              </a:ext>
            </a:extLst>
          </p:cNvPr>
          <p:cNvSpPr>
            <a:spLocks noGrp="1"/>
          </p:cNvSpPr>
          <p:nvPr>
            <p:ph sz="quarter" idx="5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8A92BEC1-234C-FAFF-2F68-376576DB895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AFCE34-DD51-5411-8258-B87CF660A0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970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105C6677-51F6-92F3-723F-D46484227F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485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07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114767"/>
      </p:ext>
    </p:extLst>
  </p:cSld>
  <p:clrMapOvr>
    <a:masterClrMapping/>
  </p:clrMapOvr>
</p:sld>
</file>

<file path=ppt/theme/theme1.xml><?xml version="1.0" encoding="utf-8"?>
<a:theme xmlns:a="http://schemas.openxmlformats.org/drawingml/2006/main" name="CCA_SLIDE">
  <a:themeElements>
    <a:clrScheme name="Cover Slid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4F4F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LANTILLA PPT CCA">
  <a:themeElements>
    <a:clrScheme name="Cover Slid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4F4F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PPT CCA" id="{2E8290A0-22BC-47E9-8D9E-3012FCC974EA}" vid="{693C74F6-5EFD-49E6-904E-68AC3F07AA50}"/>
    </a:ext>
  </a:extLst>
</a:theme>
</file>

<file path=ppt/theme/theme3.xml><?xml version="1.0" encoding="utf-8"?>
<a:theme xmlns:a="http://schemas.openxmlformats.org/drawingml/2006/main" name="CCA_LAYOUT BASICO">
  <a:themeElements>
    <a:clrScheme name="UT">
      <a:dk1>
        <a:srgbClr val="383838"/>
      </a:dk1>
      <a:lt1>
        <a:srgbClr val="FFFFFF"/>
      </a:lt1>
      <a:dk2>
        <a:srgbClr val="4F4F4F"/>
      </a:dk2>
      <a:lt2>
        <a:srgbClr val="D8D8D8"/>
      </a:lt2>
      <a:accent1>
        <a:srgbClr val="F6C51E"/>
      </a:accent1>
      <a:accent2>
        <a:srgbClr val="073876"/>
      </a:accent2>
      <a:accent3>
        <a:srgbClr val="1A6699"/>
      </a:accent3>
      <a:accent4>
        <a:srgbClr val="FFFFFF"/>
      </a:accent4>
      <a:accent5>
        <a:srgbClr val="EAEAEA"/>
      </a:accent5>
      <a:accent6>
        <a:srgbClr val="FFFFFF"/>
      </a:accent6>
      <a:hlink>
        <a:srgbClr val="003A71"/>
      </a:hlink>
      <a:folHlink>
        <a:srgbClr val="003A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D065AE2553DE44B5703C932601E9E6" ma:contentTypeVersion="12" ma:contentTypeDescription="Create a new document." ma:contentTypeScope="" ma:versionID="5f7977e037d9540e98fdedefa246c7b6">
  <xsd:schema xmlns:xsd="http://www.w3.org/2001/XMLSchema" xmlns:xs="http://www.w3.org/2001/XMLSchema" xmlns:p="http://schemas.microsoft.com/office/2006/metadata/properties" xmlns:ns2="f62ac363-1cfb-4916-89a8-24677242338b" xmlns:ns3="d089033d-122e-4286-95d5-6ed3a7d7b9e2" targetNamespace="http://schemas.microsoft.com/office/2006/metadata/properties" ma:root="true" ma:fieldsID="953b08ce22b78e72e3ecf1cca5f9e4d7" ns2:_="" ns3:_="">
    <xsd:import namespace="f62ac363-1cfb-4916-89a8-24677242338b"/>
    <xsd:import namespace="d089033d-122e-4286-95d5-6ed3a7d7b9e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2ac363-1cfb-4916-89a8-24677242338b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9033d-122e-4286-95d5-6ed3a7d7b9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1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E9294B-5B2F-4AB6-A8D2-93EBFE91E8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2ac363-1cfb-4916-89a8-24677242338b"/>
    <ds:schemaRef ds:uri="d089033d-122e-4286-95d5-6ed3a7d7b9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373EDA-F050-41DF-8075-39E04761A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037EE2-E81F-43AC-ACC7-7E313C29544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f62ac363-1cfb-4916-89a8-24677242338b"/>
    <ds:schemaRef ds:uri="http://www.w3.org/XML/1998/namespace"/>
    <ds:schemaRef ds:uri="d089033d-122e-4286-95d5-6ed3a7d7b9e2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</Words>
  <Application>Microsoft Office PowerPoint</Application>
  <PresentationFormat>Panorámica</PresentationFormat>
  <Paragraphs>6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CCA_SLIDE</vt:lpstr>
      <vt:lpstr>PLANTILLA PPT CCA</vt:lpstr>
      <vt:lpstr>CCA_LAYOUT BASICO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FORMATO INSTITUCIONAL</dc:title>
  <dc:creator>Nelson Catalan</dc:creator>
  <cp:lastModifiedBy>Nelson - Informatica</cp:lastModifiedBy>
  <cp:revision>638</cp:revision>
  <cp:lastPrinted>2016-10-16T04:48:12Z</cp:lastPrinted>
  <dcterms:created xsi:type="dcterms:W3CDTF">2016-08-12T06:56:55Z</dcterms:created>
  <dcterms:modified xsi:type="dcterms:W3CDTF">2024-08-05T14:45:00Z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0x010100DED065AE2553DE44B5703C932601E9E6</vt:lpwstr>
  </property>
</Properties>
</file>